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"/>
  </p:notesMasterIdLst>
  <p:sldIdLst>
    <p:sldId id="256" r:id="rId2"/>
    <p:sldId id="258" r:id="rId3"/>
    <p:sldId id="264" r:id="rId4"/>
    <p:sldId id="261" r:id="rId5"/>
    <p:sldId id="257" r:id="rId6"/>
    <p:sldId id="260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AB53F-029E-4DEE-9512-211EBDC3E05E}" type="datetimeFigureOut">
              <a:rPr lang="en-US" smtClean="0"/>
              <a:t>11/15/2017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0DEEE-694B-4F79-AADE-78842E90C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E7D219A-C839-4F7D-8EF8-3D0B3C12DC4E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35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414C-A6F6-4063-B946-503ACB2BBD72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2144-2031-4374-A5FA-368F30EA5DAE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8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C09A-3BF6-4213-813B-3D7ACA4F63EA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6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8B7B-131A-4D42-89C9-42113E1CB19A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660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B869F-8117-457D-B145-B45BD16359C8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F06F-936B-4364-9EC2-D5E2546A36D5}" type="datetime1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4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B39-0DCD-4FC4-9BDD-D51AB3EFD011}" type="datetime1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6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FBE48-BB61-41ED-9AF4-9336102A2335}" type="datetime1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5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808B-F6E3-4F58-AA3E-8C53F0F65C03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4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6907-30E0-4BE7-9A30-73EDB0F0DD4E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96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00C37EC-21E4-4099-A845-B6885DFF1E55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1C168E-19EB-470E-A593-0119E5D16C9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2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AB6C1EF-94A2-4016-8370-A632A59CE778}"/>
              </a:ext>
            </a:extLst>
          </p:cNvPr>
          <p:cNvSpPr/>
          <p:nvPr/>
        </p:nvSpPr>
        <p:spPr>
          <a:xfrm>
            <a:off x="2881367" y="1737249"/>
            <a:ext cx="63941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</a:rPr>
              <a:t>Japanese  Game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C1D30-2E1D-4EEF-8A00-AF447DAE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8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3776D3-EECA-4107-94E0-6061E163D321}"/>
              </a:ext>
            </a:extLst>
          </p:cNvPr>
          <p:cNvSpPr txBox="1"/>
          <p:nvPr/>
        </p:nvSpPr>
        <p:spPr>
          <a:xfrm>
            <a:off x="2878667" y="172720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C6DAE-8684-4E98-8654-0646EF4D68D3}"/>
              </a:ext>
            </a:extLst>
          </p:cNvPr>
          <p:cNvSpPr/>
          <p:nvPr/>
        </p:nvSpPr>
        <p:spPr>
          <a:xfrm>
            <a:off x="686369" y="4369351"/>
            <a:ext cx="100803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Students will learn parts of face in Japanese.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Students will connect a traditional Japanese </a:t>
            </a:r>
            <a:r>
              <a:rPr lang="en-US" sz="3000" dirty="0"/>
              <a:t>New Year game with their own games that they play. 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F6B8F2-8C71-42B0-B509-95A135016311}"/>
              </a:ext>
            </a:extLst>
          </p:cNvPr>
          <p:cNvSpPr/>
          <p:nvPr/>
        </p:nvSpPr>
        <p:spPr>
          <a:xfrm>
            <a:off x="686369" y="735021"/>
            <a:ext cx="7132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Grade: Kindergarten Class 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366F88-5704-446B-B58E-F8573B9064FB}"/>
              </a:ext>
            </a:extLst>
          </p:cNvPr>
          <p:cNvSpPr/>
          <p:nvPr/>
        </p:nvSpPr>
        <p:spPr>
          <a:xfrm>
            <a:off x="686369" y="1627652"/>
            <a:ext cx="38180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Prior knowledge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14899-0D0D-4518-8069-6503218D38FE}"/>
              </a:ext>
            </a:extLst>
          </p:cNvPr>
          <p:cNvSpPr/>
          <p:nvPr/>
        </p:nvSpPr>
        <p:spPr>
          <a:xfrm>
            <a:off x="686369" y="3544271"/>
            <a:ext cx="26899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Objectives: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04D9B-ED18-415F-AF92-E8E38AAFF6B9}"/>
              </a:ext>
            </a:extLst>
          </p:cNvPr>
          <p:cNvSpPr txBox="1"/>
          <p:nvPr/>
        </p:nvSpPr>
        <p:spPr>
          <a:xfrm>
            <a:off x="733271" y="2467053"/>
            <a:ext cx="9891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Students have learned directional phrases, greetings, calendar, </a:t>
            </a:r>
          </a:p>
          <a:p>
            <a:r>
              <a:rPr lang="en-US" sz="3000" dirty="0"/>
              <a:t>numbers, weather, and family members.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019B6-62E2-496A-982D-49229EE9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0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クリックすると新しいウィンドウで開きます">
            <a:extLst>
              <a:ext uri="{FF2B5EF4-FFF2-40B4-BE49-F238E27FC236}">
                <a16:creationId xmlns:a16="http://schemas.microsoft.com/office/drawing/2014/main" id="{18E56929-B88D-40E3-80A3-F54368C6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87" y="1585009"/>
            <a:ext cx="4686300" cy="48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863E9F-9604-4EA3-81AC-5B6CEAB634D4}"/>
              </a:ext>
            </a:extLst>
          </p:cNvPr>
          <p:cNvCxnSpPr>
            <a:cxnSpLocks/>
          </p:cNvCxnSpPr>
          <p:nvPr/>
        </p:nvCxnSpPr>
        <p:spPr>
          <a:xfrm flipH="1" flipV="1">
            <a:off x="3529782" y="2764688"/>
            <a:ext cx="1183242" cy="490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ABF55-7145-4926-9AE4-311B9A42E0B9}"/>
              </a:ext>
            </a:extLst>
          </p:cNvPr>
          <p:cNvCxnSpPr>
            <a:cxnSpLocks/>
            <a:endCxn id="2050" idx="0"/>
          </p:cNvCxnSpPr>
          <p:nvPr/>
        </p:nvCxnSpPr>
        <p:spPr>
          <a:xfrm flipH="1" flipV="1">
            <a:off x="5592537" y="1585009"/>
            <a:ext cx="28576" cy="30282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CFB734-5DF7-4432-969B-B19A9676F7DC}"/>
              </a:ext>
            </a:extLst>
          </p:cNvPr>
          <p:cNvCxnSpPr>
            <a:cxnSpLocks/>
          </p:cNvCxnSpPr>
          <p:nvPr/>
        </p:nvCxnSpPr>
        <p:spPr>
          <a:xfrm flipH="1" flipV="1">
            <a:off x="3191457" y="5110844"/>
            <a:ext cx="2196331" cy="142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0E8752-6BE2-48B7-A452-0120236F303E}"/>
              </a:ext>
            </a:extLst>
          </p:cNvPr>
          <p:cNvCxnSpPr>
            <a:cxnSpLocks/>
          </p:cNvCxnSpPr>
          <p:nvPr/>
        </p:nvCxnSpPr>
        <p:spPr>
          <a:xfrm>
            <a:off x="6887937" y="4691783"/>
            <a:ext cx="1314769" cy="2929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CE037A-FE71-45EE-AF1A-4D4518A13FF5}"/>
              </a:ext>
            </a:extLst>
          </p:cNvPr>
          <p:cNvCxnSpPr>
            <a:cxnSpLocks/>
          </p:cNvCxnSpPr>
          <p:nvPr/>
        </p:nvCxnSpPr>
        <p:spPr>
          <a:xfrm flipV="1">
            <a:off x="6814458" y="2722790"/>
            <a:ext cx="1039586" cy="1107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01D5D68-997A-408D-AEC2-69525811673A}"/>
              </a:ext>
            </a:extLst>
          </p:cNvPr>
          <p:cNvSpPr txBox="1"/>
          <p:nvPr/>
        </p:nvSpPr>
        <p:spPr>
          <a:xfrm>
            <a:off x="4121403" y="1519951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はな（</a:t>
            </a:r>
            <a:r>
              <a:rPr lang="en-US" altLang="ja-JP" b="1" dirty="0" err="1"/>
              <a:t>hana</a:t>
            </a:r>
            <a:r>
              <a:rPr lang="en-US" altLang="ja-JP" b="1" dirty="0"/>
              <a:t>)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A0E77-F0B2-4D9E-814A-D38E47754957}"/>
              </a:ext>
            </a:extLst>
          </p:cNvPr>
          <p:cNvSpPr txBox="1"/>
          <p:nvPr/>
        </p:nvSpPr>
        <p:spPr>
          <a:xfrm>
            <a:off x="7878537" y="25381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め（</a:t>
            </a:r>
            <a:r>
              <a:rPr lang="en-US" altLang="ja-JP" b="1" dirty="0"/>
              <a:t>me)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E6C221-3D5C-4F5B-AEF5-A6CFA818AD90}"/>
              </a:ext>
            </a:extLst>
          </p:cNvPr>
          <p:cNvSpPr txBox="1"/>
          <p:nvPr/>
        </p:nvSpPr>
        <p:spPr>
          <a:xfrm>
            <a:off x="8080846" y="4966908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ほっぺ（</a:t>
            </a:r>
            <a:r>
              <a:rPr lang="en-US" altLang="ja-JP" b="1" dirty="0" err="1"/>
              <a:t>hoppe</a:t>
            </a:r>
            <a:r>
              <a:rPr lang="en-US" altLang="ja-JP" b="1" dirty="0"/>
              <a:t>)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C077A8-E2A9-48A2-B808-6C87BE6719C8}"/>
              </a:ext>
            </a:extLst>
          </p:cNvPr>
          <p:cNvSpPr txBox="1"/>
          <p:nvPr/>
        </p:nvSpPr>
        <p:spPr>
          <a:xfrm>
            <a:off x="1650976" y="2475257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まゆげ（</a:t>
            </a:r>
            <a:r>
              <a:rPr lang="en-US" altLang="ja-JP" b="1" dirty="0" err="1"/>
              <a:t>mayuge</a:t>
            </a:r>
            <a:r>
              <a:rPr lang="ja-JP" altLang="en-US" b="1" dirty="0"/>
              <a:t>）</a:t>
            </a:r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4E031-32A9-41BF-AAEB-9BE18B016753}"/>
              </a:ext>
            </a:extLst>
          </p:cNvPr>
          <p:cNvSpPr txBox="1"/>
          <p:nvPr/>
        </p:nvSpPr>
        <p:spPr>
          <a:xfrm>
            <a:off x="1691308" y="490131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くち（</a:t>
            </a:r>
            <a:r>
              <a:rPr lang="en-US" altLang="ja-JP" b="1" dirty="0" err="1"/>
              <a:t>kuchi</a:t>
            </a:r>
            <a:r>
              <a:rPr lang="ja-JP" altLang="en-US" b="1" dirty="0"/>
              <a:t>）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4D239-EA78-41AB-A1F6-388426609571}"/>
              </a:ext>
            </a:extLst>
          </p:cNvPr>
          <p:cNvSpPr txBox="1"/>
          <p:nvPr/>
        </p:nvSpPr>
        <p:spPr>
          <a:xfrm>
            <a:off x="4730781" y="335414"/>
            <a:ext cx="2603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Parts of face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BFAEF-EADC-4398-A756-691E9755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0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E0371C-9B0B-4551-8170-C63FCC4EC7B6}"/>
              </a:ext>
            </a:extLst>
          </p:cNvPr>
          <p:cNvSpPr txBox="1"/>
          <p:nvPr/>
        </p:nvSpPr>
        <p:spPr>
          <a:xfrm>
            <a:off x="2119494" y="881743"/>
            <a:ext cx="7465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Fukuwarai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(Lucky Laugh)</a:t>
            </a:r>
            <a:endParaRPr lang="en-US" sz="5400" b="1" dirty="0">
              <a:latin typeface="Bodoni MT Black" panose="02070A030806060202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48BD0-998E-4DDF-A4CA-D991EE176E40}"/>
              </a:ext>
            </a:extLst>
          </p:cNvPr>
          <p:cNvSpPr txBox="1"/>
          <p:nvPr/>
        </p:nvSpPr>
        <p:spPr>
          <a:xfrm>
            <a:off x="677635" y="2123864"/>
            <a:ext cx="10956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A: Covers eyes with blindfold.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B: Gives A one of the face parts saying the name such as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hana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(nose). 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rgbClr val="7030A0"/>
                </a:solidFill>
              </a:rPr>
              <a:t>A: Listens to B and locates the right place to place the part. </a:t>
            </a:r>
          </a:p>
          <a:p>
            <a:endParaRPr lang="en-US" sz="2800" dirty="0"/>
          </a:p>
          <a:p>
            <a:r>
              <a:rPr lang="en-US" sz="2800" dirty="0"/>
              <a:t>Continue until all parts have been placed on the face.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7030A0"/>
                </a:solidFill>
              </a:rPr>
              <a:t>A: Take off the blindfold to see the results.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A43E2-B471-4EEC-B5D8-5790D149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4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2C7597-E5F9-4DB9-9558-C28713BC3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48" y="1198946"/>
            <a:ext cx="5196925" cy="5740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2FA4F3-C4E4-4C20-8257-2983E7EB93D2}"/>
              </a:ext>
            </a:extLst>
          </p:cNvPr>
          <p:cNvSpPr txBox="1"/>
          <p:nvPr/>
        </p:nvSpPr>
        <p:spPr>
          <a:xfrm>
            <a:off x="8832670" y="1456266"/>
            <a:ext cx="1200329" cy="43242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6600" b="1" dirty="0"/>
              <a:t>ふくわらい</a:t>
            </a:r>
            <a:endParaRPr lang="en-US" sz="6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86AB3-B0E6-4A9D-B0DB-F6DC1E75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BCE20A-A594-4ED8-B7CE-E7E2A27E4DB1}"/>
              </a:ext>
            </a:extLst>
          </p:cNvPr>
          <p:cNvSpPr/>
          <p:nvPr/>
        </p:nvSpPr>
        <p:spPr>
          <a:xfrm>
            <a:off x="2686048" y="337849"/>
            <a:ext cx="6126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Fukuwarai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(Lucky Laugh)</a:t>
            </a:r>
            <a:endParaRPr lang="en-US" sz="4400" b="1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6115BB-5BFD-4A47-8928-E33ED5FDB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18" y="1240087"/>
            <a:ext cx="4554107" cy="5011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ED9CE-EE0D-4A61-BC6B-4166B985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487" y="3305287"/>
            <a:ext cx="1206971" cy="1067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66271-5C54-4DE3-A406-BDCA82407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261" y="2642486"/>
            <a:ext cx="983908" cy="866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A3AE1-C412-47EA-9EA0-7040295C7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047" y="2642486"/>
            <a:ext cx="1286542" cy="65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D5ACF6-DD7F-472A-8B26-DF3A40597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655" y="4559402"/>
            <a:ext cx="1060895" cy="643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B701B-C9CF-4FA4-BC60-0F931EF6F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744" y="1707760"/>
            <a:ext cx="552673" cy="547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9634B-1BD6-4C10-92DE-F44296038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1968" y="1707760"/>
            <a:ext cx="520673" cy="5206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EF9734-A9EF-46E1-B61F-F201A0A9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BA670-8F21-41CA-954C-2C201BBD9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57" y="1618080"/>
            <a:ext cx="2307994" cy="2271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F953F-E9E3-4C79-9730-72797884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742" y="1652893"/>
            <a:ext cx="2462448" cy="2236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38AB8-B47B-4AC3-87A0-A1BE66C1E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926" y="1652893"/>
            <a:ext cx="2605960" cy="231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EC671-5733-462F-81AE-4EDEAD458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708" y="4132628"/>
            <a:ext cx="2443544" cy="2248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07B81-B595-442C-BEAD-462C85C80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164" y="4094726"/>
            <a:ext cx="2123835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06868-2209-412D-92CF-9C9B99461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741" y="4132628"/>
            <a:ext cx="2380225" cy="2282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70649-5823-4F09-9F9E-09AB7A154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994" y="4132628"/>
            <a:ext cx="2140354" cy="2241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5E1875-3A4F-492E-9063-26863463CFCA}"/>
              </a:ext>
            </a:extLst>
          </p:cNvPr>
          <p:cNvSpPr txBox="1"/>
          <p:nvPr/>
        </p:nvSpPr>
        <p:spPr>
          <a:xfrm>
            <a:off x="4546459" y="304800"/>
            <a:ext cx="2702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Let’s Play!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9A92D-21FF-4EC7-B8F9-577D4F56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168E-19EB-470E-A593-0119E5D16C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818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</TotalTime>
  <Words>172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メイリオ</vt:lpstr>
      <vt:lpstr>Arial</vt:lpstr>
      <vt:lpstr>Arial Rounded MT Bold</vt:lpstr>
      <vt:lpstr>Bodoni MT Black</vt:lpstr>
      <vt:lpstr>Calibri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Noriko</dc:creator>
  <cp:lastModifiedBy>Noriko</cp:lastModifiedBy>
  <cp:revision>37</cp:revision>
  <dcterms:created xsi:type="dcterms:W3CDTF">2017-11-11T21:41:24Z</dcterms:created>
  <dcterms:modified xsi:type="dcterms:W3CDTF">2017-11-15T11:42:18Z</dcterms:modified>
</cp:coreProperties>
</file>